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7801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благоустроенные) места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 граждан у воды на территории Быховского района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578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Пруд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расположенный по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ул.Мелиораторов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Быхове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(закреплено за Быховским УКП «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Жилкомхоз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pic>
        <p:nvPicPr>
          <p:cNvPr id="1026" name="Picture 2" descr="C:\Users\Krasnoperova_EM\Desktop\Без имен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42493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автомобильная парковка</a:t>
            </a:r>
          </a:p>
          <a:p>
            <a:r>
              <a:rPr lang="ru-RU" dirty="0" smtClean="0"/>
              <a:t>контейнеры и урны для сбора отходов</a:t>
            </a:r>
          </a:p>
          <a:p>
            <a:r>
              <a:rPr lang="ru-RU" dirty="0" smtClean="0"/>
              <a:t>спортивная площадка </a:t>
            </a:r>
          </a:p>
          <a:p>
            <a:r>
              <a:rPr lang="ru-RU" dirty="0" smtClean="0"/>
              <a:t>общественный туалет</a:t>
            </a:r>
          </a:p>
          <a:p>
            <a:r>
              <a:rPr lang="ru-RU" dirty="0" smtClean="0"/>
              <a:t>вагончик</a:t>
            </a:r>
            <a:r>
              <a:rPr lang="ru-RU" dirty="0"/>
              <a:t>, предназначенный для хранения спасательного инвентаря и </a:t>
            </a:r>
            <a:r>
              <a:rPr lang="ru-RU" dirty="0" smtClean="0"/>
              <a:t>оборудования поста ОСВОД </a:t>
            </a:r>
          </a:p>
          <a:p>
            <a:r>
              <a:rPr lang="ru-RU" dirty="0" smtClean="0"/>
              <a:t>пост </a:t>
            </a:r>
            <a:r>
              <a:rPr lang="ru-RU" dirty="0"/>
              <a:t>ОСВОД</a:t>
            </a:r>
            <a:endParaRPr lang="ru-RU" dirty="0" smtClean="0"/>
          </a:p>
          <a:p>
            <a:r>
              <a:rPr lang="ru-RU" dirty="0" smtClean="0"/>
              <a:t>кабинки </a:t>
            </a:r>
            <a:r>
              <a:rPr lang="ru-RU" dirty="0"/>
              <a:t>для </a:t>
            </a:r>
            <a:r>
              <a:rPr lang="ru-RU" dirty="0" smtClean="0"/>
              <a:t>переодевания</a:t>
            </a:r>
          </a:p>
          <a:p>
            <a:r>
              <a:rPr lang="ru-RU" dirty="0" smtClean="0"/>
              <a:t>информационный стенд</a:t>
            </a:r>
          </a:p>
          <a:p>
            <a:r>
              <a:rPr lang="ru-RU" dirty="0" smtClean="0"/>
              <a:t>лежаки </a:t>
            </a:r>
          </a:p>
          <a:p>
            <a:r>
              <a:rPr lang="ru-RU" dirty="0" smtClean="0"/>
              <a:t>скамейки</a:t>
            </a:r>
          </a:p>
          <a:p>
            <a:r>
              <a:rPr lang="ru-RU" dirty="0" smtClean="0"/>
              <a:t>теневые навесы (грибки)</a:t>
            </a:r>
          </a:p>
          <a:p>
            <a:r>
              <a:rPr lang="ru-RU" dirty="0" smtClean="0"/>
              <a:t>беседки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имеющейся инфраструктуры пруда, расположенного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ул.Мелиораторов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г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Быхове </a:t>
            </a:r>
          </a:p>
        </p:txBody>
      </p:sp>
    </p:spTree>
    <p:extLst>
      <p:ext uri="{BB962C8B-B14F-4D97-AF65-F5344CB8AC3E}">
        <p14:creationId xmlns:p14="http://schemas.microsoft.com/office/powerpoint/2010/main" val="34024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Озеро №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86,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расположенное 3,1 км восточнее города Быхова (закреплено за Быховским УКП «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Жилкомхоз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rasnoperova_EM\Desktop\Без имени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7129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автомобильная парковка</a:t>
            </a:r>
          </a:p>
          <a:p>
            <a:r>
              <a:rPr lang="ru-RU" dirty="0"/>
              <a:t>контейнеры и урны для сбора отходов</a:t>
            </a:r>
          </a:p>
          <a:p>
            <a:r>
              <a:rPr lang="ru-RU" dirty="0" smtClean="0"/>
              <a:t>общественный </a:t>
            </a:r>
            <a:r>
              <a:rPr lang="ru-RU" dirty="0"/>
              <a:t>туалет</a:t>
            </a:r>
          </a:p>
          <a:p>
            <a:r>
              <a:rPr lang="ru-RU" dirty="0" smtClean="0"/>
              <a:t>кабинки </a:t>
            </a:r>
            <a:r>
              <a:rPr lang="ru-RU" dirty="0"/>
              <a:t>для переодевания</a:t>
            </a:r>
          </a:p>
          <a:p>
            <a:r>
              <a:rPr lang="ru-RU" dirty="0"/>
              <a:t>информационный стенд</a:t>
            </a:r>
          </a:p>
          <a:p>
            <a:r>
              <a:rPr lang="ru-RU" dirty="0"/>
              <a:t>лежаки </a:t>
            </a:r>
          </a:p>
          <a:p>
            <a:r>
              <a:rPr lang="ru-RU" dirty="0"/>
              <a:t>скамейки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имеющейся инфраструктуры Озера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86</a:t>
            </a:r>
          </a:p>
        </p:txBody>
      </p:sp>
    </p:spTree>
    <p:extLst>
      <p:ext uri="{BB962C8B-B14F-4D97-AF65-F5344CB8AC3E}">
        <p14:creationId xmlns:p14="http://schemas.microsoft.com/office/powerpoint/2010/main" val="27063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расположенное в урочище «Дубки», 2,5 км юго-восточнее г. Быхова (закреплено за ГЛХУ «Быховский лесхоз»)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rasnoperova_EM\Desktop\Без имени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автомобильная парковка</a:t>
            </a:r>
          </a:p>
          <a:p>
            <a:r>
              <a:rPr lang="ru-RU" dirty="0" smtClean="0"/>
              <a:t>контейнеры и урны для сбора отходов</a:t>
            </a:r>
          </a:p>
          <a:p>
            <a:r>
              <a:rPr lang="ru-RU" dirty="0" smtClean="0"/>
              <a:t>спортивная площадка </a:t>
            </a:r>
          </a:p>
          <a:p>
            <a:r>
              <a:rPr lang="ru-RU" dirty="0" smtClean="0"/>
              <a:t>общественный туалет</a:t>
            </a:r>
          </a:p>
          <a:p>
            <a:r>
              <a:rPr lang="ru-RU" dirty="0" smtClean="0"/>
              <a:t>кабинки </a:t>
            </a:r>
            <a:r>
              <a:rPr lang="ru-RU" dirty="0"/>
              <a:t>для </a:t>
            </a:r>
            <a:r>
              <a:rPr lang="ru-RU" dirty="0" smtClean="0"/>
              <a:t>переодевания</a:t>
            </a:r>
          </a:p>
          <a:p>
            <a:r>
              <a:rPr lang="ru-RU" dirty="0" smtClean="0"/>
              <a:t>информационный стенд</a:t>
            </a:r>
          </a:p>
          <a:p>
            <a:r>
              <a:rPr lang="ru-RU" dirty="0" smtClean="0"/>
              <a:t>лежаки </a:t>
            </a:r>
          </a:p>
          <a:p>
            <a:r>
              <a:rPr lang="ru-RU" dirty="0" smtClean="0"/>
              <a:t>скамейки</a:t>
            </a:r>
          </a:p>
          <a:p>
            <a:r>
              <a:rPr lang="ru-RU" dirty="0" smtClean="0"/>
              <a:t>теневые навесы (грибки)</a:t>
            </a:r>
          </a:p>
          <a:p>
            <a:r>
              <a:rPr lang="ru-RU" dirty="0" smtClean="0"/>
              <a:t>беседки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имеющейся инфраструктуры озера, расположенного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урочище «Дубки»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есто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 на Чигиринском водохранилище, расположенное 0,18 км западнее д. Короткие Быховского района (закреплено за ООО «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Туркомплекс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rasnoperova_EM\Desktop\Короткие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129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8"/>
            <a:ext cx="8064896" cy="42484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автомобильная парковка</a:t>
            </a:r>
          </a:p>
          <a:p>
            <a:r>
              <a:rPr lang="ru-RU" dirty="0" smtClean="0"/>
              <a:t>контейнеры и урны для сбора отходов</a:t>
            </a:r>
          </a:p>
          <a:p>
            <a:r>
              <a:rPr lang="ru-RU" dirty="0" smtClean="0"/>
              <a:t>спортивная площадка </a:t>
            </a:r>
          </a:p>
          <a:p>
            <a:r>
              <a:rPr lang="ru-RU" dirty="0" smtClean="0"/>
              <a:t>общественны</a:t>
            </a:r>
            <a:r>
              <a:rPr lang="ru-RU" dirty="0"/>
              <a:t>е</a:t>
            </a:r>
            <a:r>
              <a:rPr lang="ru-RU" dirty="0" smtClean="0"/>
              <a:t> туалеты</a:t>
            </a:r>
          </a:p>
          <a:p>
            <a:r>
              <a:rPr lang="ru-RU" dirty="0" smtClean="0"/>
              <a:t>пост ОСВОД </a:t>
            </a:r>
          </a:p>
          <a:p>
            <a:r>
              <a:rPr lang="ru-RU" dirty="0" smtClean="0"/>
              <a:t>кабинки </a:t>
            </a:r>
            <a:r>
              <a:rPr lang="ru-RU" dirty="0"/>
              <a:t>для </a:t>
            </a:r>
            <a:r>
              <a:rPr lang="ru-RU" dirty="0" smtClean="0"/>
              <a:t>переодевания</a:t>
            </a:r>
          </a:p>
          <a:p>
            <a:r>
              <a:rPr lang="ru-RU" dirty="0" smtClean="0"/>
              <a:t>информационный стенд</a:t>
            </a:r>
          </a:p>
          <a:p>
            <a:r>
              <a:rPr lang="ru-RU" dirty="0" smtClean="0"/>
              <a:t>лежаки </a:t>
            </a:r>
          </a:p>
          <a:p>
            <a:r>
              <a:rPr lang="ru-RU" dirty="0" smtClean="0"/>
              <a:t>скамейки</a:t>
            </a:r>
          </a:p>
          <a:p>
            <a:r>
              <a:rPr lang="ru-RU" dirty="0" smtClean="0"/>
              <a:t>теневые навесы (грибки)</a:t>
            </a:r>
          </a:p>
          <a:p>
            <a:r>
              <a:rPr lang="ru-RU" dirty="0" smtClean="0"/>
              <a:t>беседки</a:t>
            </a:r>
          </a:p>
          <a:p>
            <a:r>
              <a:rPr lang="ru-RU" dirty="0" smtClean="0"/>
              <a:t>зона для приготовления пищи на костре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имеющейся инфраструктуры места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 на Чигиринском водохранилище, расположенное 0,18 км западнее д. Короткие </a:t>
            </a:r>
          </a:p>
        </p:txBody>
      </p:sp>
    </p:spTree>
    <p:extLst>
      <p:ext uri="{BB962C8B-B14F-4D97-AF65-F5344CB8AC3E}">
        <p14:creationId xmlns:p14="http://schemas.microsoft.com/office/powerpoint/2010/main" val="12604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250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Разрешенные (благоустроенные) места отдыха граждан у воды на территории Быховского района</vt:lpstr>
      <vt:lpstr>Пруд, расположенный по ул.Мелиораторов в г. Быхове (закреплено за Быховским УКП «Жилкомхоз»)</vt:lpstr>
      <vt:lpstr>Описание имеющейся инфраструктуры пруда, расположенного по ул.Мелиораторов в            г. Быхове </vt:lpstr>
      <vt:lpstr>Озеро № 86, расположенное 3,1 км восточнее города Быхова (закреплено за Быховским УКП «Жилкомхоз»)</vt:lpstr>
      <vt:lpstr>Описание имеющейся инфраструктуры Озера № 86</vt:lpstr>
      <vt:lpstr>Озеро, расположенное в урочище «Дубки», 2,5 км юго-восточнее г. Быхова (закреплено за ГЛХУ «Быховский лесхоз»)</vt:lpstr>
      <vt:lpstr>Описание имеющейся инфраструктуры озера, расположенного в урочище «Дубки» </vt:lpstr>
      <vt:lpstr>Место отдыха на Чигиринском водохранилище, расположенное 0,18 км западнее д. Короткие Быховского района (закреплено за ООО «Туркомплекс»</vt:lpstr>
      <vt:lpstr>Описание имеющейся инфраструктуры места отдыха на Чигиринском водохранилище, расположенное 0,18 км западнее д. Короткие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Разрешенные (благоустроенные) места отдыха граждан у воды на территории Быховского района</dc:title>
  <dc:creator>Красноперова Елена Михайловна</dc:creator>
  <cp:lastModifiedBy>Красноперова Елена Михайловна</cp:lastModifiedBy>
  <cp:revision>4</cp:revision>
  <dcterms:created xsi:type="dcterms:W3CDTF">2025-06-10T08:24:35Z</dcterms:created>
  <dcterms:modified xsi:type="dcterms:W3CDTF">2025-06-10T09:13:12Z</dcterms:modified>
</cp:coreProperties>
</file>